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73" r:id="rId3"/>
    <p:sldId id="299" r:id="rId4"/>
    <p:sldId id="259" r:id="rId5"/>
    <p:sldId id="272" r:id="rId6"/>
    <p:sldId id="260" r:id="rId7"/>
    <p:sldId id="290" r:id="rId8"/>
    <p:sldId id="276" r:id="rId9"/>
    <p:sldId id="274" r:id="rId10"/>
    <p:sldId id="275" r:id="rId11"/>
    <p:sldId id="28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0072BC"/>
    <a:srgbClr val="64BDE1"/>
    <a:srgbClr val="0A55A2"/>
    <a:srgbClr val="273478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6142C-DD57-4653-91B7-00FCA2DDF311}" v="24" dt="2021-03-10T09:20:07.917"/>
    <p1510:client id="{ADFBA2AB-C920-4968-9772-6C8E925498AE}" v="5" dt="2021-03-10T19:26:07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86" autoAdjust="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рий Медведев" userId="342d673322ae1504" providerId="LiveId" clId="{A496142C-DD57-4653-91B7-00FCA2DDF311}"/>
    <pc:docChg chg="undo redo custSel addSld delSld modSld">
      <pc:chgData name="Валерий Медведев" userId="342d673322ae1504" providerId="LiveId" clId="{A496142C-DD57-4653-91B7-00FCA2DDF311}" dt="2021-03-10T10:05:15.327" v="1698" actId="47"/>
      <pc:docMkLst>
        <pc:docMk/>
      </pc:docMkLst>
      <pc:sldChg chg="delSp modSp mod">
        <pc:chgData name="Валерий Медведев" userId="342d673322ae1504" providerId="LiveId" clId="{A496142C-DD57-4653-91B7-00FCA2DDF311}" dt="2021-03-10T08:33:57.204" v="514"/>
        <pc:sldMkLst>
          <pc:docMk/>
          <pc:sldMk cId="3961904021" sldId="259"/>
        </pc:sldMkLst>
        <pc:spChg chg="del">
          <ac:chgData name="Валерий Медведев" userId="342d673322ae1504" providerId="LiveId" clId="{A496142C-DD57-4653-91B7-00FCA2DDF311}" dt="2021-03-10T08:14:11.975" v="31" actId="478"/>
          <ac:spMkLst>
            <pc:docMk/>
            <pc:sldMk cId="3961904021" sldId="259"/>
            <ac:spMk id="5" creationId="{D0DB94AF-EE7C-4143-A89D-EB1A43869658}"/>
          </ac:spMkLst>
        </pc:spChg>
        <pc:spChg chg="mod">
          <ac:chgData name="Валерий Медведев" userId="342d673322ae1504" providerId="LiveId" clId="{A496142C-DD57-4653-91B7-00FCA2DDF311}" dt="2021-03-10T08:33:57.204" v="514"/>
          <ac:spMkLst>
            <pc:docMk/>
            <pc:sldMk cId="3961904021" sldId="259"/>
            <ac:spMk id="11" creationId="{F82E3159-7826-4BF8-86E8-843E2572CEB5}"/>
          </ac:spMkLst>
        </pc:spChg>
      </pc:sldChg>
      <pc:sldChg chg="addSp delSp modSp mod">
        <pc:chgData name="Валерий Медведев" userId="342d673322ae1504" providerId="LiveId" clId="{A496142C-DD57-4653-91B7-00FCA2DDF311}" dt="2021-03-10T08:31:20.324" v="507" actId="1076"/>
        <pc:sldMkLst>
          <pc:docMk/>
          <pc:sldMk cId="3617503106" sldId="260"/>
        </pc:sldMkLst>
        <pc:spChg chg="del">
          <ac:chgData name="Валерий Медведев" userId="342d673322ae1504" providerId="LiveId" clId="{A496142C-DD57-4653-91B7-00FCA2DDF311}" dt="2021-03-10T08:27:18.491" v="232" actId="478"/>
          <ac:spMkLst>
            <pc:docMk/>
            <pc:sldMk cId="3617503106" sldId="260"/>
            <ac:spMk id="2" creationId="{26A30F02-D239-439F-B62B-632BC5BA9EF6}"/>
          </ac:spMkLst>
        </pc:spChg>
        <pc:spChg chg="del">
          <ac:chgData name="Валерий Медведев" userId="342d673322ae1504" providerId="LiveId" clId="{A496142C-DD57-4653-91B7-00FCA2DDF311}" dt="2021-03-10T08:27:16.448" v="231" actId="478"/>
          <ac:spMkLst>
            <pc:docMk/>
            <pc:sldMk cId="3617503106" sldId="260"/>
            <ac:spMk id="6" creationId="{0B4A722D-355B-4FAF-BFF6-8571E84B11ED}"/>
          </ac:spMkLst>
        </pc:spChg>
        <pc:spChg chg="mod">
          <ac:chgData name="Валерий Медведев" userId="342d673322ae1504" providerId="LiveId" clId="{A496142C-DD57-4653-91B7-00FCA2DDF311}" dt="2021-03-10T08:31:17.477" v="506" actId="1076"/>
          <ac:spMkLst>
            <pc:docMk/>
            <pc:sldMk cId="3617503106" sldId="260"/>
            <ac:spMk id="19" creationId="{C317DEC1-9707-4A93-95B2-824386221C20}"/>
          </ac:spMkLst>
        </pc:spChg>
        <pc:spChg chg="mod">
          <ac:chgData name="Валерий Медведев" userId="342d673322ae1504" providerId="LiveId" clId="{A496142C-DD57-4653-91B7-00FCA2DDF311}" dt="2021-03-10T08:26:58.202" v="222" actId="20577"/>
          <ac:spMkLst>
            <pc:docMk/>
            <pc:sldMk cId="3617503106" sldId="260"/>
            <ac:spMk id="25" creationId="{69BFAB7B-690E-4170-B2EE-FEE46A89108E}"/>
          </ac:spMkLst>
        </pc:spChg>
        <pc:picChg chg="add mod">
          <ac:chgData name="Валерий Медведев" userId="342d673322ae1504" providerId="LiveId" clId="{A496142C-DD57-4653-91B7-00FCA2DDF311}" dt="2021-03-10T08:31:20.324" v="507" actId="1076"/>
          <ac:picMkLst>
            <pc:docMk/>
            <pc:sldMk cId="3617503106" sldId="260"/>
            <ac:picMk id="4" creationId="{02D8D06B-5888-46A3-93F0-E9D16D1B25C0}"/>
          </ac:picMkLst>
        </pc:picChg>
      </pc:sldChg>
      <pc:sldChg chg="modSp mod">
        <pc:chgData name="Валерий Медведев" userId="342d673322ae1504" providerId="LiveId" clId="{A496142C-DD57-4653-91B7-00FCA2DDF311}" dt="2021-03-10T08:12:22.826" v="30" actId="20577"/>
        <pc:sldMkLst>
          <pc:docMk/>
          <pc:sldMk cId="1481247399" sldId="264"/>
        </pc:sldMkLst>
        <pc:spChg chg="mod">
          <ac:chgData name="Валерий Медведев" userId="342d673322ae1504" providerId="LiveId" clId="{A496142C-DD57-4653-91B7-00FCA2DDF311}" dt="2021-03-10T08:12:08.962" v="6" actId="14100"/>
          <ac:spMkLst>
            <pc:docMk/>
            <pc:sldMk cId="1481247399" sldId="264"/>
            <ac:spMk id="14" creationId="{B048CA22-1F63-49F5-8F93-C6E0C56C38F1}"/>
          </ac:spMkLst>
        </pc:spChg>
        <pc:spChg chg="mod">
          <ac:chgData name="Валерий Медведев" userId="342d673322ae1504" providerId="LiveId" clId="{A496142C-DD57-4653-91B7-00FCA2DDF311}" dt="2021-03-10T08:12:22.826" v="30" actId="20577"/>
          <ac:spMkLst>
            <pc:docMk/>
            <pc:sldMk cId="1481247399" sldId="264"/>
            <ac:spMk id="15" creationId="{3C4CAE9E-BF8C-4ABD-873F-374142A2D1BB}"/>
          </ac:spMkLst>
        </pc:spChg>
      </pc:sldChg>
      <pc:sldChg chg="del">
        <pc:chgData name="Валерий Медведев" userId="342d673322ae1504" providerId="LiveId" clId="{A496142C-DD57-4653-91B7-00FCA2DDF311}" dt="2021-03-10T10:05:15.327" v="1698" actId="47"/>
        <pc:sldMkLst>
          <pc:docMk/>
          <pc:sldMk cId="965274162" sldId="266"/>
        </pc:sldMkLst>
      </pc:sldChg>
      <pc:sldChg chg="del">
        <pc:chgData name="Валерий Медведев" userId="342d673322ae1504" providerId="LiveId" clId="{A496142C-DD57-4653-91B7-00FCA2DDF311}" dt="2021-03-10T10:05:15.327" v="1698" actId="47"/>
        <pc:sldMkLst>
          <pc:docMk/>
          <pc:sldMk cId="228205797" sldId="267"/>
        </pc:sldMkLst>
      </pc:sldChg>
      <pc:sldChg chg="del">
        <pc:chgData name="Валерий Медведев" userId="342d673322ae1504" providerId="LiveId" clId="{A496142C-DD57-4653-91B7-00FCA2DDF311}" dt="2021-03-10T10:05:15.327" v="1698" actId="47"/>
        <pc:sldMkLst>
          <pc:docMk/>
          <pc:sldMk cId="3734743932" sldId="268"/>
        </pc:sldMkLst>
      </pc:sldChg>
      <pc:sldChg chg="del">
        <pc:chgData name="Валерий Медведев" userId="342d673322ae1504" providerId="LiveId" clId="{A496142C-DD57-4653-91B7-00FCA2DDF311}" dt="2021-03-10T10:05:15.327" v="1698" actId="47"/>
        <pc:sldMkLst>
          <pc:docMk/>
          <pc:sldMk cId="571493289" sldId="269"/>
        </pc:sldMkLst>
      </pc:sldChg>
      <pc:sldChg chg="del">
        <pc:chgData name="Валерий Медведев" userId="342d673322ae1504" providerId="LiveId" clId="{A496142C-DD57-4653-91B7-00FCA2DDF311}" dt="2021-03-10T10:05:15.327" v="1698" actId="47"/>
        <pc:sldMkLst>
          <pc:docMk/>
          <pc:sldMk cId="2705069751" sldId="270"/>
        </pc:sldMkLst>
      </pc:sldChg>
      <pc:sldChg chg="del">
        <pc:chgData name="Валерий Медведев" userId="342d673322ae1504" providerId="LiveId" clId="{A496142C-DD57-4653-91B7-00FCA2DDF311}" dt="2021-03-10T10:05:15.327" v="1698" actId="47"/>
        <pc:sldMkLst>
          <pc:docMk/>
          <pc:sldMk cId="3134808456" sldId="271"/>
        </pc:sldMkLst>
      </pc:sldChg>
      <pc:sldChg chg="modSp add mod">
        <pc:chgData name="Валерий Медведев" userId="342d673322ae1504" providerId="LiveId" clId="{A496142C-DD57-4653-91B7-00FCA2DDF311}" dt="2021-03-10T08:21:52.984" v="134" actId="113"/>
        <pc:sldMkLst>
          <pc:docMk/>
          <pc:sldMk cId="2800855534" sldId="272"/>
        </pc:sldMkLst>
        <pc:spChg chg="mod">
          <ac:chgData name="Валерий Медведев" userId="342d673322ae1504" providerId="LiveId" clId="{A496142C-DD57-4653-91B7-00FCA2DDF311}" dt="2021-03-10T08:21:52.984" v="134" actId="113"/>
          <ac:spMkLst>
            <pc:docMk/>
            <pc:sldMk cId="2800855534" sldId="272"/>
            <ac:spMk id="11" creationId="{F82E3159-7826-4BF8-86E8-843E2572CEB5}"/>
          </ac:spMkLst>
        </pc:spChg>
      </pc:sldChg>
      <pc:sldChg chg="addSp modSp new mod">
        <pc:chgData name="Валерий Медведев" userId="342d673322ae1504" providerId="LiveId" clId="{A496142C-DD57-4653-91B7-00FCA2DDF311}" dt="2021-03-10T08:24:57.090" v="143" actId="1440"/>
        <pc:sldMkLst>
          <pc:docMk/>
          <pc:sldMk cId="4188739421" sldId="273"/>
        </pc:sldMkLst>
        <pc:picChg chg="add mod">
          <ac:chgData name="Валерий Медведев" userId="342d673322ae1504" providerId="LiveId" clId="{A496142C-DD57-4653-91B7-00FCA2DDF311}" dt="2021-03-10T08:24:57.090" v="143" actId="1440"/>
          <ac:picMkLst>
            <pc:docMk/>
            <pc:sldMk cId="4188739421" sldId="273"/>
            <ac:picMk id="3" creationId="{CD455EC5-C93F-4800-8199-A551003C901A}"/>
          </ac:picMkLst>
        </pc:picChg>
      </pc:sldChg>
      <pc:sldChg chg="addSp delSp modSp add mod">
        <pc:chgData name="Валерий Медведев" userId="342d673322ae1504" providerId="LiveId" clId="{A496142C-DD57-4653-91B7-00FCA2DDF311}" dt="2021-03-10T08:48:43.958" v="985" actId="166"/>
        <pc:sldMkLst>
          <pc:docMk/>
          <pc:sldMk cId="1222452255" sldId="274"/>
        </pc:sldMkLst>
        <pc:spChg chg="add mod">
          <ac:chgData name="Валерий Медведев" userId="342d673322ae1504" providerId="LiveId" clId="{A496142C-DD57-4653-91B7-00FCA2DDF311}" dt="2021-03-10T08:40:19.668" v="617" actId="14100"/>
          <ac:spMkLst>
            <pc:docMk/>
            <pc:sldMk cId="1222452255" sldId="274"/>
            <ac:spMk id="2" creationId="{B4AF2754-A3E6-4BA8-AB5A-68EA6C9BF47F}"/>
          </ac:spMkLst>
        </pc:spChg>
        <pc:spChg chg="mod ord">
          <ac:chgData name="Валерий Медведев" userId="342d673322ae1504" providerId="LiveId" clId="{A496142C-DD57-4653-91B7-00FCA2DDF311}" dt="2021-03-10T08:48:43.958" v="985" actId="166"/>
          <ac:spMkLst>
            <pc:docMk/>
            <pc:sldMk cId="1222452255" sldId="274"/>
            <ac:spMk id="19" creationId="{C317DEC1-9707-4A93-95B2-824386221C20}"/>
          </ac:spMkLst>
        </pc:spChg>
        <pc:spChg chg="mod">
          <ac:chgData name="Валерий Медведев" userId="342d673322ae1504" providerId="LiveId" clId="{A496142C-DD57-4653-91B7-00FCA2DDF311}" dt="2021-03-10T08:36:42.463" v="600" actId="20577"/>
          <ac:spMkLst>
            <pc:docMk/>
            <pc:sldMk cId="1222452255" sldId="274"/>
            <ac:spMk id="25" creationId="{69BFAB7B-690E-4170-B2EE-FEE46A89108E}"/>
          </ac:spMkLst>
        </pc:spChg>
        <pc:picChg chg="del">
          <ac:chgData name="Валерий Медведев" userId="342d673322ae1504" providerId="LiveId" clId="{A496142C-DD57-4653-91B7-00FCA2DDF311}" dt="2021-03-10T08:36:46.066" v="601" actId="478"/>
          <ac:picMkLst>
            <pc:docMk/>
            <pc:sldMk cId="1222452255" sldId="274"/>
            <ac:picMk id="4" creationId="{02D8D06B-5888-46A3-93F0-E9D16D1B25C0}"/>
          </ac:picMkLst>
        </pc:picChg>
        <pc:picChg chg="add del">
          <ac:chgData name="Валерий Медведев" userId="342d673322ae1504" providerId="LiveId" clId="{A496142C-DD57-4653-91B7-00FCA2DDF311}" dt="2021-03-10T08:37:52.821" v="603" actId="478"/>
          <ac:picMkLst>
            <pc:docMk/>
            <pc:sldMk cId="1222452255" sldId="274"/>
            <ac:picMk id="1026" creationId="{097FB0B2-1675-4012-9ACC-6BEF4830FE25}"/>
          </ac:picMkLst>
        </pc:picChg>
        <pc:picChg chg="add mod">
          <ac:chgData name="Валерий Медведев" userId="342d673322ae1504" providerId="LiveId" clId="{A496142C-DD57-4653-91B7-00FCA2DDF311}" dt="2021-03-10T08:39:52.014" v="612" actId="1076"/>
          <ac:picMkLst>
            <pc:docMk/>
            <pc:sldMk cId="1222452255" sldId="274"/>
            <ac:picMk id="1028" creationId="{18D5BC8E-2926-4C3C-B76A-6CEFFC6B4507}"/>
          </ac:picMkLst>
        </pc:picChg>
        <pc:picChg chg="add mod">
          <ac:chgData name="Валерий Медведев" userId="342d673322ae1504" providerId="LiveId" clId="{A496142C-DD57-4653-91B7-00FCA2DDF311}" dt="2021-03-10T08:39:57.363" v="613" actId="1076"/>
          <ac:picMkLst>
            <pc:docMk/>
            <pc:sldMk cId="1222452255" sldId="274"/>
            <ac:picMk id="1030" creationId="{175F4440-BED3-4A35-9276-281AF4CB7F8D}"/>
          </ac:picMkLst>
        </pc:picChg>
        <pc:picChg chg="add mod">
          <ac:chgData name="Валерий Медведев" userId="342d673322ae1504" providerId="LiveId" clId="{A496142C-DD57-4653-91B7-00FCA2DDF311}" dt="2021-03-10T08:42:27.761" v="621" actId="1440"/>
          <ac:picMkLst>
            <pc:docMk/>
            <pc:sldMk cId="1222452255" sldId="274"/>
            <ac:picMk id="1032" creationId="{78148C84-4312-43F0-9288-BC61E6EE5E4C}"/>
          </ac:picMkLst>
        </pc:picChg>
      </pc:sldChg>
      <pc:sldChg chg="addSp delSp modSp add mod">
        <pc:chgData name="Валерий Медведев" userId="342d673322ae1504" providerId="LiveId" clId="{A496142C-DD57-4653-91B7-00FCA2DDF311}" dt="2021-03-10T08:48:38.348" v="984" actId="166"/>
        <pc:sldMkLst>
          <pc:docMk/>
          <pc:sldMk cId="4199988618" sldId="275"/>
        </pc:sldMkLst>
        <pc:spChg chg="mod ord">
          <ac:chgData name="Валерий Медведев" userId="342d673322ae1504" providerId="LiveId" clId="{A496142C-DD57-4653-91B7-00FCA2DDF311}" dt="2021-03-10T08:48:38.348" v="984" actId="166"/>
          <ac:spMkLst>
            <pc:docMk/>
            <pc:sldMk cId="4199988618" sldId="275"/>
            <ac:spMk id="19" creationId="{C317DEC1-9707-4A93-95B2-824386221C20}"/>
          </ac:spMkLst>
        </pc:spChg>
        <pc:picChg chg="add mod">
          <ac:chgData name="Валерий Медведев" userId="342d673322ae1504" providerId="LiveId" clId="{A496142C-DD57-4653-91B7-00FCA2DDF311}" dt="2021-03-10T08:47:09.329" v="850" actId="1076"/>
          <ac:picMkLst>
            <pc:docMk/>
            <pc:sldMk cId="4199988618" sldId="275"/>
            <ac:picMk id="4" creationId="{4ABCD6B6-A80D-44F0-A5E4-37EAB0B4184B}"/>
          </ac:picMkLst>
        </pc:picChg>
        <pc:picChg chg="del">
          <ac:chgData name="Валерий Медведев" userId="342d673322ae1504" providerId="LiveId" clId="{A496142C-DD57-4653-91B7-00FCA2DDF311}" dt="2021-03-10T08:46:51.789" v="845" actId="478"/>
          <ac:picMkLst>
            <pc:docMk/>
            <pc:sldMk cId="4199988618" sldId="275"/>
            <ac:picMk id="1032" creationId="{78148C84-4312-43F0-9288-BC61E6EE5E4C}"/>
          </ac:picMkLst>
        </pc:picChg>
      </pc:sldChg>
      <pc:sldChg chg="addSp delSp modSp add mod">
        <pc:chgData name="Валерий Медведев" userId="342d673322ae1504" providerId="LiveId" clId="{A496142C-DD57-4653-91B7-00FCA2DDF311}" dt="2021-03-10T09:08:40.378" v="1377" actId="113"/>
        <pc:sldMkLst>
          <pc:docMk/>
          <pc:sldMk cId="2547524097" sldId="276"/>
        </pc:sldMkLst>
        <pc:spChg chg="mod">
          <ac:chgData name="Валерий Медведев" userId="342d673322ae1504" providerId="LiveId" clId="{A496142C-DD57-4653-91B7-00FCA2DDF311}" dt="2021-03-10T09:08:40.378" v="1377" actId="113"/>
          <ac:spMkLst>
            <pc:docMk/>
            <pc:sldMk cId="2547524097" sldId="276"/>
            <ac:spMk id="19" creationId="{C317DEC1-9707-4A93-95B2-824386221C20}"/>
          </ac:spMkLst>
        </pc:spChg>
        <pc:spChg chg="mod">
          <ac:chgData name="Валерий Медведев" userId="342d673322ae1504" providerId="LiveId" clId="{A496142C-DD57-4653-91B7-00FCA2DDF311}" dt="2021-03-10T08:50:17.201" v="1010" actId="20577"/>
          <ac:spMkLst>
            <pc:docMk/>
            <pc:sldMk cId="2547524097" sldId="276"/>
            <ac:spMk id="25" creationId="{69BFAB7B-690E-4170-B2EE-FEE46A89108E}"/>
          </ac:spMkLst>
        </pc:spChg>
        <pc:picChg chg="add mod">
          <ac:chgData name="Валерий Медведев" userId="342d673322ae1504" providerId="LiveId" clId="{A496142C-DD57-4653-91B7-00FCA2DDF311}" dt="2021-03-10T08:55:23.749" v="1014" actId="1440"/>
          <ac:picMkLst>
            <pc:docMk/>
            <pc:sldMk cId="2547524097" sldId="276"/>
            <ac:picMk id="3" creationId="{0BF734FF-008E-4FB9-BDCE-E8678D276998}"/>
          </ac:picMkLst>
        </pc:picChg>
        <pc:picChg chg="del">
          <ac:chgData name="Валерий Медведев" userId="342d673322ae1504" providerId="LiveId" clId="{A496142C-DD57-4653-91B7-00FCA2DDF311}" dt="2021-03-10T08:50:19.997" v="1011" actId="478"/>
          <ac:picMkLst>
            <pc:docMk/>
            <pc:sldMk cId="2547524097" sldId="276"/>
            <ac:picMk id="4" creationId="{02D8D06B-5888-46A3-93F0-E9D16D1B25C0}"/>
          </ac:picMkLst>
        </pc:picChg>
      </pc:sldChg>
      <pc:sldChg chg="add">
        <pc:chgData name="Валерий Медведев" userId="342d673322ae1504" providerId="LiveId" clId="{A496142C-DD57-4653-91B7-00FCA2DDF311}" dt="2021-03-10T09:09:52.295" v="1378"/>
        <pc:sldMkLst>
          <pc:docMk/>
          <pc:sldMk cId="972627690" sldId="288"/>
        </pc:sldMkLst>
      </pc:sldChg>
      <pc:sldChg chg="add">
        <pc:chgData name="Валерий Медведев" userId="342d673322ae1504" providerId="LiveId" clId="{A496142C-DD57-4653-91B7-00FCA2DDF311}" dt="2021-03-10T09:09:52.295" v="1378"/>
        <pc:sldMkLst>
          <pc:docMk/>
          <pc:sldMk cId="3325479455" sldId="289"/>
        </pc:sldMkLst>
      </pc:sldChg>
      <pc:sldChg chg="addSp delSp modSp add mod">
        <pc:chgData name="Валерий Медведев" userId="342d673322ae1504" providerId="LiveId" clId="{A496142C-DD57-4653-91B7-00FCA2DDF311}" dt="2021-03-10T09:57:30.897" v="1697" actId="20577"/>
        <pc:sldMkLst>
          <pc:docMk/>
          <pc:sldMk cId="349762276" sldId="290"/>
        </pc:sldMkLst>
        <pc:spChg chg="mod">
          <ac:chgData name="Валерий Медведев" userId="342d673322ae1504" providerId="LiveId" clId="{A496142C-DD57-4653-91B7-00FCA2DDF311}" dt="2021-03-10T09:57:30.897" v="1697" actId="20577"/>
          <ac:spMkLst>
            <pc:docMk/>
            <pc:sldMk cId="349762276" sldId="290"/>
            <ac:spMk id="19" creationId="{C317DEC1-9707-4A93-95B2-824386221C20}"/>
          </ac:spMkLst>
        </pc:spChg>
        <pc:spChg chg="mod">
          <ac:chgData name="Валерий Медведев" userId="342d673322ae1504" providerId="LiveId" clId="{A496142C-DD57-4653-91B7-00FCA2DDF311}" dt="2021-03-10T09:21:36.592" v="1407" actId="20577"/>
          <ac:spMkLst>
            <pc:docMk/>
            <pc:sldMk cId="349762276" sldId="290"/>
            <ac:spMk id="25" creationId="{69BFAB7B-690E-4170-B2EE-FEE46A89108E}"/>
          </ac:spMkLst>
        </pc:spChg>
        <pc:picChg chg="add mod">
          <ac:chgData name="Валерий Медведев" userId="342d673322ae1504" providerId="LiveId" clId="{A496142C-DD57-4653-91B7-00FCA2DDF311}" dt="2021-03-10T09:21:24.156" v="1384" actId="1076"/>
          <ac:picMkLst>
            <pc:docMk/>
            <pc:sldMk cId="349762276" sldId="290"/>
            <ac:picMk id="3" creationId="{7A3CAFCD-A4A8-462E-AD84-22141A289852}"/>
          </ac:picMkLst>
        </pc:picChg>
        <pc:picChg chg="del">
          <ac:chgData name="Валерий Медведев" userId="342d673322ae1504" providerId="LiveId" clId="{A496142C-DD57-4653-91B7-00FCA2DDF311}" dt="2021-03-10T09:21:08.737" v="1380" actId="478"/>
          <ac:picMkLst>
            <pc:docMk/>
            <pc:sldMk cId="349762276" sldId="290"/>
            <ac:picMk id="4" creationId="{02D8D06B-5888-46A3-93F0-E9D16D1B25C0}"/>
          </ac:picMkLst>
        </pc:picChg>
      </pc:sldChg>
    </pc:docChg>
  </pc:docChgLst>
  <pc:docChgLst>
    <pc:chgData name="Валерий Медведев" userId="342d673322ae1504" providerId="LiveId" clId="{ADFBA2AB-C920-4968-9772-6C8E925498AE}"/>
    <pc:docChg chg="custSel addSld delSld modSld">
      <pc:chgData name="Валерий Медведев" userId="342d673322ae1504" providerId="LiveId" clId="{ADFBA2AB-C920-4968-9772-6C8E925498AE}" dt="2021-03-10T19:26:07.401" v="6"/>
      <pc:docMkLst>
        <pc:docMk/>
      </pc:docMkLst>
      <pc:sldChg chg="addSp modSp">
        <pc:chgData name="Валерий Медведев" userId="342d673322ae1504" providerId="LiveId" clId="{ADFBA2AB-C920-4968-9772-6C8E925498AE}" dt="2021-03-10T19:25:04.572" v="2"/>
        <pc:sldMkLst>
          <pc:docMk/>
          <pc:sldMk cId="3961904021" sldId="259"/>
        </pc:sldMkLst>
        <pc:picChg chg="add mod">
          <ac:chgData name="Валерий Медведев" userId="342d673322ae1504" providerId="LiveId" clId="{ADFBA2AB-C920-4968-9772-6C8E925498AE}" dt="2021-03-10T19:25:04.572" v="2"/>
          <ac:picMkLst>
            <pc:docMk/>
            <pc:sldMk cId="3961904021" sldId="259"/>
            <ac:picMk id="4" creationId="{E7BF0A43-C9F5-41B4-BF33-1A329BFD97F8}"/>
          </ac:picMkLst>
        </pc:picChg>
      </pc:sldChg>
      <pc:sldChg chg="addSp delSp modSp mod">
        <pc:chgData name="Валерий Медведев" userId="342d673322ae1504" providerId="LiveId" clId="{ADFBA2AB-C920-4968-9772-6C8E925498AE}" dt="2021-03-10T19:25:39.865" v="5" actId="478"/>
        <pc:sldMkLst>
          <pc:docMk/>
          <pc:sldMk cId="1481247399" sldId="264"/>
        </pc:sldMkLst>
        <pc:spChg chg="add mod">
          <ac:chgData name="Валерий Медведев" userId="342d673322ae1504" providerId="LiveId" clId="{ADFBA2AB-C920-4968-9772-6C8E925498AE}" dt="2021-03-10T19:25:35.480" v="4"/>
          <ac:spMkLst>
            <pc:docMk/>
            <pc:sldMk cId="1481247399" sldId="264"/>
            <ac:spMk id="5" creationId="{086EF985-5A58-43D3-9A07-9B006D86F9E4}"/>
          </ac:spMkLst>
        </pc:spChg>
        <pc:spChg chg="del">
          <ac:chgData name="Валерий Медведев" userId="342d673322ae1504" providerId="LiveId" clId="{ADFBA2AB-C920-4968-9772-6C8E925498AE}" dt="2021-03-10T19:25:39.865" v="5" actId="478"/>
          <ac:spMkLst>
            <pc:docMk/>
            <pc:sldMk cId="1481247399" sldId="264"/>
            <ac:spMk id="15" creationId="{3C4CAE9E-BF8C-4ABD-873F-374142A2D1BB}"/>
          </ac:spMkLst>
        </pc:spChg>
      </pc:sldChg>
      <pc:sldChg chg="addSp modSp">
        <pc:chgData name="Валерий Медведев" userId="342d673322ae1504" providerId="LiveId" clId="{ADFBA2AB-C920-4968-9772-6C8E925498AE}" dt="2021-03-10T19:25:07.550" v="3"/>
        <pc:sldMkLst>
          <pc:docMk/>
          <pc:sldMk cId="2800855534" sldId="272"/>
        </pc:sldMkLst>
        <pc:picChg chg="add mod">
          <ac:chgData name="Валерий Медведев" userId="342d673322ae1504" providerId="LiveId" clId="{ADFBA2AB-C920-4968-9772-6C8E925498AE}" dt="2021-03-10T19:25:07.550" v="3"/>
          <ac:picMkLst>
            <pc:docMk/>
            <pc:sldMk cId="2800855534" sldId="272"/>
            <ac:picMk id="4" creationId="{471B0350-62A9-4556-B81B-0C225DDB2F37}"/>
          </ac:picMkLst>
        </pc:picChg>
      </pc:sldChg>
      <pc:sldChg chg="add del">
        <pc:chgData name="Валерий Медведев" userId="342d673322ae1504" providerId="LiveId" clId="{ADFBA2AB-C920-4968-9772-6C8E925498AE}" dt="2021-03-10T19:24:55.825" v="1"/>
        <pc:sldMkLst>
          <pc:docMk/>
          <pc:sldMk cId="972627690" sldId="288"/>
        </pc:sldMkLst>
      </pc:sldChg>
      <pc:sldChg chg="del">
        <pc:chgData name="Валерий Медведев" userId="342d673322ae1504" providerId="LiveId" clId="{ADFBA2AB-C920-4968-9772-6C8E925498AE}" dt="2021-03-10T19:24:52.360" v="0" actId="47"/>
        <pc:sldMkLst>
          <pc:docMk/>
          <pc:sldMk cId="3325479455" sldId="289"/>
        </pc:sldMkLst>
      </pc:sldChg>
      <pc:sldChg chg="add">
        <pc:chgData name="Валерий Медведев" userId="342d673322ae1504" providerId="LiveId" clId="{ADFBA2AB-C920-4968-9772-6C8E925498AE}" dt="2021-03-10T19:26:07.401" v="6"/>
        <pc:sldMkLst>
          <pc:docMk/>
          <pc:sldMk cId="1861005181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3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0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4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6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B27114C-493B-4C0A-9C1D-83F11C467A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DCEF5B-3520-4F90-8303-FC1F7893F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228" t="15353" r="29946" b="27952"/>
          <a:stretch/>
        </p:blipFill>
        <p:spPr>
          <a:xfrm>
            <a:off x="11358290" y="5539401"/>
            <a:ext cx="691927" cy="6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6F7B42-0FFD-46EB-91CE-61F71C092AF6}"/>
              </a:ext>
            </a:extLst>
          </p:cNvPr>
          <p:cNvSpPr/>
          <p:nvPr userDrawn="1"/>
        </p:nvSpPr>
        <p:spPr>
          <a:xfrm>
            <a:off x="8955314" y="0"/>
            <a:ext cx="3236686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C40657-31C3-49B5-9E27-DC85619EB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5D1C915-ED15-40FF-B131-9427DC396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DDE3E2-3820-426C-8FA5-189DDD812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228" t="15353" r="29946" b="27952"/>
          <a:stretch/>
        </p:blipFill>
        <p:spPr>
          <a:xfrm>
            <a:off x="9399771" y="203833"/>
            <a:ext cx="736118" cy="7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308211-3F45-41A5-8CA6-7087D1DDA1C0}"/>
              </a:ext>
            </a:extLst>
          </p:cNvPr>
          <p:cNvSpPr/>
          <p:nvPr userDrawn="1"/>
        </p:nvSpPr>
        <p:spPr>
          <a:xfrm>
            <a:off x="-76869" y="0"/>
            <a:ext cx="12268869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AF2FE8-52BB-49C4-9DEE-CCAEC65AD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10" t="2396" r="76021" b="3293"/>
          <a:stretch/>
        </p:blipFill>
        <p:spPr>
          <a:xfrm>
            <a:off x="-76869" y="0"/>
            <a:ext cx="231207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C384AF-C897-45DF-ACF6-084A9B95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1436" t="49551" r="2251" b="3293"/>
          <a:stretch/>
        </p:blipFill>
        <p:spPr>
          <a:xfrm>
            <a:off x="10513382" y="3429000"/>
            <a:ext cx="1678618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75B41C-6562-4BB6-A481-81FEFDE25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463" t="21956" r="18437" b="30739"/>
          <a:stretch/>
        </p:blipFill>
        <p:spPr>
          <a:xfrm>
            <a:off x="1745522" y="978575"/>
            <a:ext cx="8767859" cy="4959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43CB31-F8C5-4CB8-94EF-1119AD41C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6009" t="5331" r="20074" b="76498"/>
          <a:stretch/>
        </p:blipFill>
        <p:spPr>
          <a:xfrm>
            <a:off x="10284135" y="203833"/>
            <a:ext cx="1678618" cy="15494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5280E9-B21E-4C9A-A598-0F2E91E51C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23" y="203833"/>
            <a:ext cx="1549483" cy="15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1530839" y="2523867"/>
            <a:ext cx="9236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ГИИС «Электронный бюджет»</a:t>
            </a:r>
            <a:b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как рабочий инструмент управленческой деятельности РВПО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D96785-2F5B-4DDF-8E7B-E5DB8816C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228" t="15353" r="29946" b="27952"/>
          <a:stretch/>
        </p:blipFill>
        <p:spPr>
          <a:xfrm>
            <a:off x="500325" y="279399"/>
            <a:ext cx="1620575" cy="16302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6EF985-5A58-43D3-9A07-9B006D86F9E4}"/>
              </a:ext>
            </a:extLst>
          </p:cNvPr>
          <p:cNvSpPr/>
          <p:nvPr/>
        </p:nvSpPr>
        <p:spPr>
          <a:xfrm>
            <a:off x="1530838" y="5414906"/>
            <a:ext cx="819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Медведев Валерий Юрьевич</a:t>
            </a:r>
            <a:r>
              <a:rPr lang="en-US" sz="2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en-US" sz="2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заместитель директора центра информационно-аналитического</a:t>
            </a:r>
            <a:b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 проектного сопровождения нацпроектов</a:t>
            </a:r>
            <a:endParaRPr lang="ru-RU" sz="16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88218" y="149791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нужна электронная подпись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D5BC8E-2926-4C3C-B76A-6CEFFC6B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75" y="256864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5F4440-BED3-4A35-9276-281AF4CB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23" y="2799231"/>
            <a:ext cx="2088873" cy="12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B4AF2754-A3E6-4BA8-AB5A-68EA6C9BF47F}"/>
              </a:ext>
            </a:extLst>
          </p:cNvPr>
          <p:cNvSpPr/>
          <p:nvPr/>
        </p:nvSpPr>
        <p:spPr>
          <a:xfrm>
            <a:off x="6580497" y="3273699"/>
            <a:ext cx="2388574" cy="304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BCD6B6-A80D-44F0-A5E4-37EAB0B418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47" y="2278109"/>
            <a:ext cx="1567404" cy="104224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596125"/>
            <a:ext cx="446881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 задача:</a:t>
            </a:r>
          </a:p>
          <a:p>
            <a:endParaRPr lang="ru-RU" sz="24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Подтверждение подлинности документов «Электронного бюджета» (непосредственно электронное подписание)</a:t>
            </a:r>
          </a:p>
          <a:p>
            <a:endParaRPr lang="ru-RU" sz="24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Данное назначение распространяется на уполномоченных специалистов, работающих в «Электронном бюджете»</a:t>
            </a:r>
          </a:p>
        </p:txBody>
      </p:sp>
    </p:spTree>
    <p:extLst>
      <p:ext uri="{BB962C8B-B14F-4D97-AF65-F5344CB8AC3E}">
        <p14:creationId xmlns:p14="http://schemas.microsoft.com/office/powerpoint/2010/main" val="419998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819894-1D9A-4001-8650-1C94CE3FE7EB}"/>
              </a:ext>
            </a:extLst>
          </p:cNvPr>
          <p:cNvSpPr/>
          <p:nvPr/>
        </p:nvSpPr>
        <p:spPr>
          <a:xfrm>
            <a:off x="516764" y="1167929"/>
            <a:ext cx="819387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400" b="1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Медведев Валерий Юрьевич</a:t>
            </a:r>
            <a: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en-US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en-US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заместитель директора центра</a:t>
            </a:r>
            <a:b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информационно-аналитического</a:t>
            </a:r>
            <a:b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 проектного сопровождения</a:t>
            </a:r>
            <a:b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нацпроектов</a:t>
            </a:r>
          </a:p>
          <a:p>
            <a:pPr defTabSz="844083"/>
            <a:endParaRPr lang="ru-RU" sz="24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/>
            <a:endParaRPr lang="ru-RU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F764B8-F536-442E-A957-5D3CB2F50B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4" y="4376990"/>
            <a:ext cx="1286733" cy="12867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AFA796-F772-4658-917F-125EEBF9A4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07" y="4329682"/>
            <a:ext cx="1374470" cy="137447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419BF3-734C-4B80-813C-15F1135307FC}"/>
              </a:ext>
            </a:extLst>
          </p:cNvPr>
          <p:cNvSpPr/>
          <p:nvPr/>
        </p:nvSpPr>
        <p:spPr>
          <a:xfrm>
            <a:off x="3500847" y="4786084"/>
            <a:ext cx="3203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en-US" sz="2400" b="1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+ 7-929-692-59-97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48ABFC-BCCD-4922-955B-0CCA4C9BD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731" y="2964216"/>
            <a:ext cx="2995456" cy="29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2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455EC5-C93F-4800-8199-A551003C9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1" y="623483"/>
            <a:ext cx="11568578" cy="56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73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56325C9-9447-427C-803E-A07D3490B17C}"/>
              </a:ext>
            </a:extLst>
          </p:cNvPr>
          <p:cNvCxnSpPr>
            <a:cxnSpLocks/>
          </p:cNvCxnSpPr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2E3159-7826-4BF8-86E8-843E2572CEB5}"/>
              </a:ext>
            </a:extLst>
          </p:cNvPr>
          <p:cNvSpPr/>
          <p:nvPr/>
        </p:nvSpPr>
        <p:spPr>
          <a:xfrm>
            <a:off x="565874" y="1609517"/>
            <a:ext cx="7449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r>
              <a:rPr lang="ru-RU" sz="4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Чат по</a:t>
            </a:r>
            <a:br>
              <a:rPr lang="ru-RU" sz="4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lang="ru-RU" sz="4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Электронному бюджету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4AA6FD-CA85-4B1F-9BB5-A5A830DE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430" y="2857136"/>
            <a:ext cx="3605239" cy="36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56325C9-9447-427C-803E-A07D3490B17C}"/>
              </a:ext>
            </a:extLst>
          </p:cNvPr>
          <p:cNvCxnSpPr>
            <a:cxnSpLocks/>
          </p:cNvCxnSpPr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2E3159-7826-4BF8-86E8-843E2572CEB5}"/>
              </a:ext>
            </a:extLst>
          </p:cNvPr>
          <p:cNvSpPr/>
          <p:nvPr/>
        </p:nvSpPr>
        <p:spPr>
          <a:xfrm>
            <a:off x="565874" y="1609517"/>
            <a:ext cx="8050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Электронный бюджет — единая система управления государственными и муниципальными (общественными) финансами Российской Федерации с применением информационных и телекоммуникационных технологий.</a:t>
            </a:r>
          </a:p>
          <a:p>
            <a:pPr defTabSz="844083"/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844083"/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Единый портал был запущен в промышленную эксплуатацию 01.07.2015 Приказом Минфина России от 30.06.2015 г. № 192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F0A43-C9F5-41B4-BF33-1A329BFD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31" y="2964216"/>
            <a:ext cx="2995456" cy="29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0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56325C9-9447-427C-803E-A07D3490B17C}"/>
              </a:ext>
            </a:extLst>
          </p:cNvPr>
          <p:cNvCxnSpPr>
            <a:cxnSpLocks/>
          </p:cNvCxnSpPr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2E3159-7826-4BF8-86E8-843E2572CEB5}"/>
              </a:ext>
            </a:extLst>
          </p:cNvPr>
          <p:cNvSpPr/>
          <p:nvPr/>
        </p:nvSpPr>
        <p:spPr>
          <a:xfrm>
            <a:off x="565874" y="1609517"/>
            <a:ext cx="8050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 бюджетном послании на 2013-2015 </a:t>
            </a:r>
            <a:r>
              <a:rPr lang="ru-RU" sz="2400" b="1" dirty="0" err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гг</a:t>
            </a: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президент России Владимир Путин указал о необходимости внедрения ГИИС «Электронный бюджет».</a:t>
            </a:r>
          </a:p>
          <a:p>
            <a:pPr defTabSz="844083"/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844083"/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 настоящее время система позиционируется как </a:t>
            </a: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«Единый портал бюджетной системы Российской Федерации «Электронный бюджет»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1B0350-62A9-4556-B81B-0C225DDB2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31" y="2964216"/>
            <a:ext cx="2995456" cy="29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596125"/>
            <a:ext cx="446881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Подсистема «Управление национальными проектами» создана в 2019 году, ей всего 2 года.</a:t>
            </a:r>
          </a:p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связи с изменением механизмов проектной деятельности сама подсистема тоже изменяется, что вызывает ошибки и сбои, что естественно для любой сложной программы.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88218" y="149791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управления нацпроектами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D8D06B-5888-46A3-93F0-E9D16D1B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30" y="2193877"/>
            <a:ext cx="5621001" cy="247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50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7" y="1596125"/>
            <a:ext cx="4937939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Подсистема «Бюджетное планирование» создана в 2016-2017 году. При реализации национальных проектов в данном разделе размещаются финансовые и нефинансовые соглашения, которые впоследствии служат источником данных для региональных паспортов.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88218" y="149791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бюджетного планирования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3CAFCD-A4A8-462E-AD84-22141A289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225" y="2126974"/>
            <a:ext cx="5257423" cy="26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596125"/>
            <a:ext cx="7712944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Каждый логически законченный элемент системы считается </a:t>
            </a:r>
            <a:r>
              <a:rPr lang="ru-RU" sz="2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электронным документом</a:t>
            </a:r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Документ может быть </a:t>
            </a:r>
            <a:r>
              <a:rPr lang="ru-RU" sz="2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не утверждённым </a:t>
            </a:r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</a:t>
            </a:r>
            <a:r>
              <a:rPr lang="ru-RU" sz="2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утверждённым</a:t>
            </a:r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 документ не утверждён – его можно править. После утверждения документ править нельзя – его можно только целиком отменить.</a:t>
            </a:r>
          </a:p>
          <a:p>
            <a:endParaRPr lang="ru-RU" sz="24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Утверждение – процесс наложения электронной подписи на электронный документ</a:t>
            </a:r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88218" y="149791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 организации системы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F734FF-008E-4FB9-BDCE-E8678D27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182" y="1962150"/>
            <a:ext cx="192405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52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88218" y="149791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нужна электронная подпись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D5BC8E-2926-4C3C-B76A-6CEFFC6B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75" y="256864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5F4440-BED3-4A35-9276-281AF4CB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23" y="2799231"/>
            <a:ext cx="2088873" cy="12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B4AF2754-A3E6-4BA8-AB5A-68EA6C9BF47F}"/>
              </a:ext>
            </a:extLst>
          </p:cNvPr>
          <p:cNvSpPr/>
          <p:nvPr/>
        </p:nvSpPr>
        <p:spPr>
          <a:xfrm>
            <a:off x="6580497" y="3273699"/>
            <a:ext cx="2388574" cy="304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8148C84-4312-43F0-9288-BC61E6EE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78" y="2648528"/>
            <a:ext cx="1250342" cy="625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596125"/>
            <a:ext cx="446881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 задача:</a:t>
            </a:r>
          </a:p>
          <a:p>
            <a:endParaRPr lang="ru-RU" sz="24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Подтверждение личности пользователя при подключении к серверам «Электронного бюджета»</a:t>
            </a:r>
          </a:p>
          <a:p>
            <a:endParaRPr lang="ru-RU" sz="24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Данное назначение распространяется практически на всех специалистов, работающих в «Электронном бюджете»</a:t>
            </a:r>
          </a:p>
        </p:txBody>
      </p:sp>
    </p:spTree>
    <p:extLst>
      <p:ext uri="{BB962C8B-B14F-4D97-AF65-F5344CB8AC3E}">
        <p14:creationId xmlns:p14="http://schemas.microsoft.com/office/powerpoint/2010/main" val="1222452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322</Words>
  <Application>Microsoft Office PowerPoint</Application>
  <PresentationFormat>Широкоэкранный</PresentationFormat>
  <Paragraphs>41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Сулима Лариса</cp:lastModifiedBy>
  <cp:revision>52</cp:revision>
  <dcterms:created xsi:type="dcterms:W3CDTF">2020-06-08T21:27:38Z</dcterms:created>
  <dcterms:modified xsi:type="dcterms:W3CDTF">2021-03-12T09:08:01Z</dcterms:modified>
</cp:coreProperties>
</file>